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6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09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46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0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95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66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109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832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84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47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644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64A92-7A09-468D-BEC5-EA691B8EB5A4}" type="datetimeFigureOut">
              <a:rPr lang="fr-FR" smtClean="0"/>
              <a:t>30/12/2021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1AFD3-BF8B-4F6E-B897-9A082A6D3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20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45468"/>
            <a:ext cx="8565066" cy="5688632"/>
          </a:xfrm>
        </p:spPr>
      </p:pic>
      <p:pic>
        <p:nvPicPr>
          <p:cNvPr id="5" name="Psaumes_47_Psaume95IlVientPourJugerLaTerr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3728" y="3284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6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Affichage à l'écran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media</dc:creator>
  <cp:lastModifiedBy>media</cp:lastModifiedBy>
  <cp:revision>2</cp:revision>
  <dcterms:created xsi:type="dcterms:W3CDTF">2021-12-30T09:18:22Z</dcterms:created>
  <dcterms:modified xsi:type="dcterms:W3CDTF">2021-12-30T09:30:54Z</dcterms:modified>
</cp:coreProperties>
</file>