
<file path=[Content_Types].xml><?xml version="1.0" encoding="utf-8"?>
<Types xmlns="http://schemas.openxmlformats.org/package/2006/content-types">
  <Default Extension="png" ContentType="image/png"/>
  <Default Extension="m4a" ContentType="audio/unknown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83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7882C-DD29-4816-BAB5-B80E0AA47BBC}" type="datetimeFigureOut">
              <a:rPr lang="fr-FR" smtClean="0"/>
              <a:t>13/06/2021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CDB84-E887-4E24-B1FB-44C4B19669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4059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7882C-DD29-4816-BAB5-B80E0AA47BBC}" type="datetimeFigureOut">
              <a:rPr lang="fr-FR" smtClean="0"/>
              <a:t>13/06/2021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CDB84-E887-4E24-B1FB-44C4B19669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7509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7882C-DD29-4816-BAB5-B80E0AA47BBC}" type="datetimeFigureOut">
              <a:rPr lang="fr-FR" smtClean="0"/>
              <a:t>13/06/2021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CDB84-E887-4E24-B1FB-44C4B19669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1758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7882C-DD29-4816-BAB5-B80E0AA47BBC}" type="datetimeFigureOut">
              <a:rPr lang="fr-FR" smtClean="0"/>
              <a:t>13/06/2021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CDB84-E887-4E24-B1FB-44C4B19669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1244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7882C-DD29-4816-BAB5-B80E0AA47BBC}" type="datetimeFigureOut">
              <a:rPr lang="fr-FR" smtClean="0"/>
              <a:t>13/06/2021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CDB84-E887-4E24-B1FB-44C4B19669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08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7882C-DD29-4816-BAB5-B80E0AA47BBC}" type="datetimeFigureOut">
              <a:rPr lang="fr-FR" smtClean="0"/>
              <a:t>13/06/2021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CDB84-E887-4E24-B1FB-44C4B19669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276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7882C-DD29-4816-BAB5-B80E0AA47BBC}" type="datetimeFigureOut">
              <a:rPr lang="fr-FR" smtClean="0"/>
              <a:t>13/06/2021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CDB84-E887-4E24-B1FB-44C4B19669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8784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7882C-DD29-4816-BAB5-B80E0AA47BBC}" type="datetimeFigureOut">
              <a:rPr lang="fr-FR" smtClean="0"/>
              <a:t>13/06/2021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CDB84-E887-4E24-B1FB-44C4B19669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9807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7882C-DD29-4816-BAB5-B80E0AA47BBC}" type="datetimeFigureOut">
              <a:rPr lang="fr-FR" smtClean="0"/>
              <a:t>13/06/2021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CDB84-E887-4E24-B1FB-44C4B19669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6353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7882C-DD29-4816-BAB5-B80E0AA47BBC}" type="datetimeFigureOut">
              <a:rPr lang="fr-FR" smtClean="0"/>
              <a:t>13/06/2021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CDB84-E887-4E24-B1FB-44C4B19669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1552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7882C-DD29-4816-BAB5-B80E0AA47BBC}" type="datetimeFigureOut">
              <a:rPr lang="fr-FR" smtClean="0"/>
              <a:t>13/06/2021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CDB84-E887-4E24-B1FB-44C4B19669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0208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F7882C-DD29-4816-BAB5-B80E0AA47BBC}" type="datetimeFigureOut">
              <a:rPr lang="fr-FR" smtClean="0"/>
              <a:t>13/06/2021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3CDB84-E887-4E24-B1FB-44C4B19669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9685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1600" dirty="0" smtClean="0"/>
              <a:t>Voici quelques repères  (audio)</a:t>
            </a:r>
            <a:endParaRPr lang="fr-FR" sz="1600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484784"/>
            <a:ext cx="3168352" cy="4256325"/>
          </a:xfrm>
        </p:spPr>
      </p:pic>
      <p:pic>
        <p:nvPicPr>
          <p:cNvPr id="5" name="21-06-14 Ezekiel Enregistrement (10)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84168" y="346673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814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0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</Words>
  <Application>Microsoft Office PowerPoint</Application>
  <PresentationFormat>Affichage à l'écran (4:3)</PresentationFormat>
  <Paragraphs>1</Paragraphs>
  <Slides>1</Slides>
  <Notes>0</Notes>
  <HiddenSlides>0</HiddenSlides>
  <MMClips>1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Voici quelques repères  (audio)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Voici quelques repères  (audio)</dc:title>
  <dc:creator>media</dc:creator>
  <cp:lastModifiedBy>media</cp:lastModifiedBy>
  <cp:revision>1</cp:revision>
  <dcterms:created xsi:type="dcterms:W3CDTF">2021-06-13T20:33:20Z</dcterms:created>
  <dcterms:modified xsi:type="dcterms:W3CDTF">2021-06-13T20:36:55Z</dcterms:modified>
</cp:coreProperties>
</file>