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43CD-9A06-4CB4-9007-2DA295D79CA3}" type="datetimeFigureOut">
              <a:rPr lang="fr-FR" smtClean="0"/>
              <a:t>04/04/2021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6F40-4DE3-4379-8A7C-4B15E93248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970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43CD-9A06-4CB4-9007-2DA295D79CA3}" type="datetimeFigureOut">
              <a:rPr lang="fr-FR" smtClean="0"/>
              <a:t>04/04/2021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6F40-4DE3-4379-8A7C-4B15E93248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978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43CD-9A06-4CB4-9007-2DA295D79CA3}" type="datetimeFigureOut">
              <a:rPr lang="fr-FR" smtClean="0"/>
              <a:t>04/04/2021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6F40-4DE3-4379-8A7C-4B15E93248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2371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43CD-9A06-4CB4-9007-2DA295D79CA3}" type="datetimeFigureOut">
              <a:rPr lang="fr-FR" smtClean="0"/>
              <a:t>04/04/2021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6F40-4DE3-4379-8A7C-4B15E93248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8240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43CD-9A06-4CB4-9007-2DA295D79CA3}" type="datetimeFigureOut">
              <a:rPr lang="fr-FR" smtClean="0"/>
              <a:t>04/04/2021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6F40-4DE3-4379-8A7C-4B15E93248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78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43CD-9A06-4CB4-9007-2DA295D79CA3}" type="datetimeFigureOut">
              <a:rPr lang="fr-FR" smtClean="0"/>
              <a:t>04/04/2021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6F40-4DE3-4379-8A7C-4B15E93248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981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43CD-9A06-4CB4-9007-2DA295D79CA3}" type="datetimeFigureOut">
              <a:rPr lang="fr-FR" smtClean="0"/>
              <a:t>04/04/2021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6F40-4DE3-4379-8A7C-4B15E93248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3372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43CD-9A06-4CB4-9007-2DA295D79CA3}" type="datetimeFigureOut">
              <a:rPr lang="fr-FR" smtClean="0"/>
              <a:t>04/04/2021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6F40-4DE3-4379-8A7C-4B15E93248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483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43CD-9A06-4CB4-9007-2DA295D79CA3}" type="datetimeFigureOut">
              <a:rPr lang="fr-FR" smtClean="0"/>
              <a:t>04/04/2021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6F40-4DE3-4379-8A7C-4B15E93248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2311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43CD-9A06-4CB4-9007-2DA295D79CA3}" type="datetimeFigureOut">
              <a:rPr lang="fr-FR" smtClean="0"/>
              <a:t>04/04/2021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6F40-4DE3-4379-8A7C-4B15E93248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734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43CD-9A06-4CB4-9007-2DA295D79CA3}" type="datetimeFigureOut">
              <a:rPr lang="fr-FR" smtClean="0"/>
              <a:t>04/04/2021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C6F40-4DE3-4379-8A7C-4B15E93248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469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D43CD-9A06-4CB4-9007-2DA295D79CA3}" type="datetimeFigureOut">
              <a:rPr lang="fr-FR" smtClean="0"/>
              <a:t>04/04/2021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C6F40-4DE3-4379-8A7C-4B15E93248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77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lTm4e7jir_c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zrYxBNziy24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0648"/>
            <a:ext cx="8757374" cy="6192688"/>
          </a:xfrm>
        </p:spPr>
      </p:pic>
    </p:spTree>
    <p:extLst>
      <p:ext uri="{BB962C8B-B14F-4D97-AF65-F5344CB8AC3E}">
        <p14:creationId xmlns:p14="http://schemas.microsoft.com/office/powerpoint/2010/main" val="341988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39"/>
            <a:ext cx="8784976" cy="6212207"/>
          </a:xfrm>
        </p:spPr>
      </p:pic>
    </p:spTree>
    <p:extLst>
      <p:ext uri="{BB962C8B-B14F-4D97-AF65-F5344CB8AC3E}">
        <p14:creationId xmlns:p14="http://schemas.microsoft.com/office/powerpoint/2010/main" val="13946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8655544" cy="6120680"/>
          </a:xfrm>
        </p:spPr>
      </p:pic>
    </p:spTree>
    <p:extLst>
      <p:ext uri="{BB962C8B-B14F-4D97-AF65-F5344CB8AC3E}">
        <p14:creationId xmlns:p14="http://schemas.microsoft.com/office/powerpoint/2010/main" val="421119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8655544" cy="6120680"/>
          </a:xfrm>
        </p:spPr>
      </p:pic>
    </p:spTree>
    <p:extLst>
      <p:ext uri="{BB962C8B-B14F-4D97-AF65-F5344CB8AC3E}">
        <p14:creationId xmlns:p14="http://schemas.microsoft.com/office/powerpoint/2010/main" val="80117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553715" cy="6048672"/>
          </a:xfrm>
        </p:spPr>
      </p:pic>
    </p:spTree>
    <p:extLst>
      <p:ext uri="{BB962C8B-B14F-4D97-AF65-F5344CB8AC3E}">
        <p14:creationId xmlns:p14="http://schemas.microsoft.com/office/powerpoint/2010/main" val="271221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48224" cy="5832648"/>
          </a:xfrm>
        </p:spPr>
      </p:pic>
    </p:spTree>
    <p:extLst>
      <p:ext uri="{BB962C8B-B14F-4D97-AF65-F5344CB8AC3E}">
        <p14:creationId xmlns:p14="http://schemas.microsoft.com/office/powerpoint/2010/main" val="5784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287090"/>
            <a:ext cx="8785225" cy="6212382"/>
          </a:xfrm>
        </p:spPr>
      </p:pic>
    </p:spTree>
    <p:extLst>
      <p:ext uri="{BB962C8B-B14F-4D97-AF65-F5344CB8AC3E}">
        <p14:creationId xmlns:p14="http://schemas.microsoft.com/office/powerpoint/2010/main" val="58534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383786"/>
            <a:ext cx="8713788" cy="6161866"/>
          </a:xfrm>
        </p:spPr>
      </p:pic>
    </p:spTree>
    <p:extLst>
      <p:ext uri="{BB962C8B-B14F-4D97-AF65-F5344CB8AC3E}">
        <p14:creationId xmlns:p14="http://schemas.microsoft.com/office/powerpoint/2010/main" val="111464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0688"/>
            <a:ext cx="8569325" cy="6059710"/>
          </a:xfrm>
        </p:spPr>
      </p:pic>
    </p:spTree>
    <p:extLst>
      <p:ext uri="{BB962C8B-B14F-4D97-AF65-F5344CB8AC3E}">
        <p14:creationId xmlns:p14="http://schemas.microsoft.com/office/powerpoint/2010/main" val="323282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383786"/>
            <a:ext cx="8713788" cy="6161866"/>
          </a:xfrm>
        </p:spPr>
      </p:pic>
      <p:sp>
        <p:nvSpPr>
          <p:cNvPr id="2" name="Rectangle 1"/>
          <p:cNvSpPr/>
          <p:nvPr/>
        </p:nvSpPr>
        <p:spPr>
          <a:xfrm>
            <a:off x="5364088" y="5517232"/>
            <a:ext cx="3308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https://youtu.be/53g6OWXme2o</a:t>
            </a:r>
          </a:p>
        </p:txBody>
      </p:sp>
    </p:spTree>
    <p:extLst>
      <p:ext uri="{BB962C8B-B14F-4D97-AF65-F5344CB8AC3E}">
        <p14:creationId xmlns:p14="http://schemas.microsoft.com/office/powerpoint/2010/main" val="224348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445557"/>
            <a:ext cx="8642350" cy="6111349"/>
          </a:xfrm>
        </p:spPr>
      </p:pic>
    </p:spTree>
    <p:extLst>
      <p:ext uri="{BB962C8B-B14F-4D97-AF65-F5344CB8AC3E}">
        <p14:creationId xmlns:p14="http://schemas.microsoft.com/office/powerpoint/2010/main" val="82612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383786"/>
            <a:ext cx="8713787" cy="6161865"/>
          </a:xfrm>
        </p:spPr>
      </p:pic>
    </p:spTree>
    <p:extLst>
      <p:ext uri="{BB962C8B-B14F-4D97-AF65-F5344CB8AC3E}">
        <p14:creationId xmlns:p14="http://schemas.microsoft.com/office/powerpoint/2010/main" val="214536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348067"/>
            <a:ext cx="8713787" cy="6161865"/>
          </a:xfrm>
        </p:spPr>
      </p:pic>
      <p:sp>
        <p:nvSpPr>
          <p:cNvPr id="2" name="Rectangle 1"/>
          <p:cNvSpPr/>
          <p:nvPr/>
        </p:nvSpPr>
        <p:spPr>
          <a:xfrm>
            <a:off x="5868144" y="6165304"/>
            <a:ext cx="2921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hlinkClick r:id="rId3"/>
              </a:rPr>
              <a:t>https://youtu.be/lTm4e7jir_c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310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409044"/>
            <a:ext cx="8642350" cy="6260315"/>
          </a:xfrm>
        </p:spPr>
      </p:pic>
      <p:sp>
        <p:nvSpPr>
          <p:cNvPr id="2" name="Rectangle 1"/>
          <p:cNvSpPr/>
          <p:nvPr/>
        </p:nvSpPr>
        <p:spPr>
          <a:xfrm>
            <a:off x="5004048" y="6021288"/>
            <a:ext cx="29679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u="sng" dirty="0">
                <a:hlinkClick r:id="rId3"/>
              </a:rPr>
              <a:t>https://youtu.be/zrYxBNziy24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167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373325"/>
            <a:ext cx="8642350" cy="6111349"/>
          </a:xfrm>
        </p:spPr>
      </p:pic>
      <p:pic>
        <p:nvPicPr>
          <p:cNvPr id="5" name="50_AujourdHuiLeSeigneurBriseLesPortesRepon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83803" y="56612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2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2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9</Words>
  <Application>Microsoft Office PowerPoint</Application>
  <PresentationFormat>Affichage à l'écran (4:3)</PresentationFormat>
  <Paragraphs>3</Paragraphs>
  <Slides>15</Slides>
  <Notes>0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media</dc:creator>
  <cp:lastModifiedBy>media</cp:lastModifiedBy>
  <cp:revision>5</cp:revision>
  <dcterms:created xsi:type="dcterms:W3CDTF">2021-04-02T16:51:36Z</dcterms:created>
  <dcterms:modified xsi:type="dcterms:W3CDTF">2021-04-04T20:08:49Z</dcterms:modified>
</cp:coreProperties>
</file>